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8" r:id="rId3"/>
    <p:sldId id="427" r:id="rId4"/>
    <p:sldId id="428" r:id="rId5"/>
    <p:sldId id="426" r:id="rId6"/>
    <p:sldId id="429" r:id="rId7"/>
    <p:sldId id="430" r:id="rId8"/>
    <p:sldId id="431" r:id="rId9"/>
    <p:sldId id="432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3333FF"/>
    <a:srgbClr val="0000CC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821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53264" y="4343401"/>
            <a:ext cx="1266245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 Đào Thị Huyền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/>
          <p:nvPr/>
        </p:nvPicPr>
        <p:blipFill rotWithShape="1">
          <a:blip r:embed="rId2"/>
          <a:srcRect l="45407" t="35180" r="31009" b="41567"/>
          <a:stretch/>
        </p:blipFill>
        <p:spPr bwMode="auto">
          <a:xfrm>
            <a:off x="670719" y="1600200"/>
            <a:ext cx="14935199" cy="716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04420" y="1266918"/>
            <a:ext cx="91059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519" y="2828092"/>
            <a:ext cx="1493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nhịp</a:t>
            </a:r>
            <a:r>
              <a:rPr lang="vi-VN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6019800"/>
            <a:ext cx="1357868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 « bí mật»tặng bố là 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87657" y="4843046"/>
            <a:ext cx="4191000" cy="677108"/>
            <a:chOff x="1916243" y="2691770"/>
            <a:chExt cx="3733800" cy="706358"/>
          </a:xfrm>
        </p:grpSpPr>
        <p:sp>
          <p:nvSpPr>
            <p:cNvPr id="23" name="Rectangle 22"/>
            <p:cNvSpPr/>
            <p:nvPr/>
          </p:nvSpPr>
          <p:spPr>
            <a:xfrm>
              <a:off x="1916243" y="2691770"/>
              <a:ext cx="3733800" cy="70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98559" y="324821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32166" y="4438380"/>
            <a:ext cx="59586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 hè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thích nhất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theo mẹ về quê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uôn v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vả,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mấy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0437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 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nhại,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88811" y="3102114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tay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22405" y="2592491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18519" y="291709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8098" y="3631597"/>
            <a:ext cx="221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405" y="3810000"/>
            <a:ext cx="10059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- Tính rất hiền, nói rất to,</a:t>
            </a:r>
            <a:r>
              <a:rPr lang="vi-VN" sz="3600" b="1" i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ghét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dối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2284" y="5197185"/>
            <a:ext cx="10233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a.băn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khoăn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b.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đăm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chiêu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c.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hồi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d.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nhiên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772551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d.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nhiên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rơm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rớm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47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318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88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27465" y="3625335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38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dòng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nhưng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quên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vi-VN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763" y="5486400"/>
            <a:ext cx="9753599" cy="1410563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vi-VN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8410" y="6842202"/>
            <a:ext cx="10058399" cy="138739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vi-VN" sz="3600" dirty="0"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món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l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612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006" y="5349325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7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0363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970100"/>
            <a:ext cx="100583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thích nhất chi tiết bố nói với hai chị em là bố rất yêu các con và em cũng muốn được như vậy.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8371" y="2895599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4976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47519" y="3218765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607005"/>
              <a:ext cx="80264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41257" y="3750439"/>
            <a:ext cx="8137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      Bài văn thể hiện sự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nhận biết được tình cảm của con cái dành cho cha mẹ và ngược lại. Hiểu được điều tác giả muốn nói qua câu chuyện: Tình cảm yêu thương của những người than trong gia đình là rất quý giá.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GV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6914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5174" y="354193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7621" y="2895599"/>
            <a:ext cx="5203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-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GV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81951" y="3689664"/>
            <a:ext cx="6003171" cy="958536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nhóm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71719" y="4724400"/>
            <a:ext cx="5715000" cy="762000"/>
          </a:xfrm>
        </p:spPr>
        <p:txBody>
          <a:bodyPr/>
          <a:lstStyle/>
          <a:p>
            <a:pPr algn="l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HS đọc diễn cảm cá nhân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9437</TotalTime>
  <Words>646</Words>
  <Application>Microsoft Office PowerPoint</Application>
  <PresentationFormat>Custom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4: Bố đã làm gì để hai chị em cảm thấy rất vui?</vt:lpstr>
      <vt:lpstr>PowerPoint Presentation</vt:lpstr>
      <vt:lpstr>PowerPoint Presentation</vt:lpstr>
      <vt:lpstr>HS đọc diễn cảm theo nhóm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 NITRO 5</cp:lastModifiedBy>
  <cp:revision>1006</cp:revision>
  <dcterms:created xsi:type="dcterms:W3CDTF">2008-09-09T22:52:10Z</dcterms:created>
  <dcterms:modified xsi:type="dcterms:W3CDTF">2024-11-12T04:58:13Z</dcterms:modified>
</cp:coreProperties>
</file>